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8"/>
  </p:notesMasterIdLst>
  <p:sldIdLst>
    <p:sldId id="400" r:id="rId5"/>
    <p:sldId id="402" r:id="rId6"/>
    <p:sldId id="403" r:id="rId7"/>
  </p:sldIdLst>
  <p:sldSz cx="9144000" cy="6858000" type="screen4x3"/>
  <p:notesSz cx="9872663" cy="67976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356D511B-F750-481A-6B84-9100EE0939D7}" name="Aleksandra Ewing" initials="AE" userId="S::AleksandraEwing@adra.org.au::090ef324-8ce1-4ab6-9dc3-1f5118d2734f" providerId="AD"/>
  <p188:author id="{88E6AE20-A333-0AA4-DFBF-F9681CF35D18}" name="Megan Kraa" initials="" userId="S::megankraa@adra.org.au::33b08773-f15f-494f-9363-a84c38825228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956"/>
    <a:srgbClr val="DFA42D"/>
    <a:srgbClr val="000C0A"/>
    <a:srgbClr val="5560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3422749-B897-3E04-0631-FDFBCFADD1EA}" v="48" dt="2026-08-20T23:59:29.090"/>
    <p1510:client id="{ABE7BD99-6361-4C1D-9C7B-C9B80516260B}" v="85" dt="2026-08-21T00:16:21.924"/>
    <p1510:client id="{BE084654-6BF5-7872-9613-3F7098CC749B}" v="5" dt="2026-08-20T01:42:15.83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microsoft.com/office/2018/10/relationships/authors" Target="authors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eksandra Ewing" userId="S::aleksandraewing@adra.org.au::090ef324-8ce1-4ab6-9dc3-1f5118d2734f" providerId="AD" clId="Web-{3F8F437B-951C-8104-204F-CAC16FAD0C70}"/>
    <pc:docChg chg="modSld">
      <pc:chgData name="Aleksandra Ewing" userId="S::aleksandraewing@adra.org.au::090ef324-8ce1-4ab6-9dc3-1f5118d2734f" providerId="AD" clId="Web-{3F8F437B-951C-8104-204F-CAC16FAD0C70}" dt="2026-08-19T23:43:55.087" v="5" actId="20577"/>
      <pc:docMkLst>
        <pc:docMk/>
      </pc:docMkLst>
      <pc:sldChg chg="modSp">
        <pc:chgData name="Aleksandra Ewing" userId="S::aleksandraewing@adra.org.au::090ef324-8ce1-4ab6-9dc3-1f5118d2734f" providerId="AD" clId="Web-{3F8F437B-951C-8104-204F-CAC16FAD0C70}" dt="2026-08-19T23:43:55.087" v="5" actId="20577"/>
        <pc:sldMkLst>
          <pc:docMk/>
          <pc:sldMk cId="4020144698" sldId="400"/>
        </pc:sldMkLst>
        <pc:spChg chg="mod">
          <ac:chgData name="Aleksandra Ewing" userId="S::aleksandraewing@adra.org.au::090ef324-8ce1-4ab6-9dc3-1f5118d2734f" providerId="AD" clId="Web-{3F8F437B-951C-8104-204F-CAC16FAD0C70}" dt="2026-08-19T23:43:55.087" v="5" actId="20577"/>
          <ac:spMkLst>
            <pc:docMk/>
            <pc:sldMk cId="4020144698" sldId="400"/>
            <ac:spMk id="13" creationId="{16406BA1-2F41-EA04-B724-FBED87882239}"/>
          </ac:spMkLst>
        </pc:spChg>
      </pc:sldChg>
      <pc:sldChg chg="modSp">
        <pc:chgData name="Aleksandra Ewing" userId="S::aleksandraewing@adra.org.au::090ef324-8ce1-4ab6-9dc3-1f5118d2734f" providerId="AD" clId="Web-{3F8F437B-951C-8104-204F-CAC16FAD0C70}" dt="2026-08-19T23:01:09.734" v="1" actId="20577"/>
        <pc:sldMkLst>
          <pc:docMk/>
          <pc:sldMk cId="141004140" sldId="403"/>
        </pc:sldMkLst>
        <pc:spChg chg="mod">
          <ac:chgData name="Aleksandra Ewing" userId="S::aleksandraewing@adra.org.au::090ef324-8ce1-4ab6-9dc3-1f5118d2734f" providerId="AD" clId="Web-{3F8F437B-951C-8104-204F-CAC16FAD0C70}" dt="2026-08-19T23:01:09.734" v="1" actId="20577"/>
          <ac:spMkLst>
            <pc:docMk/>
            <pc:sldMk cId="141004140" sldId="403"/>
            <ac:spMk id="2" creationId="{D0E4C7E9-0181-21E1-9CED-C24323BDDDEB}"/>
          </ac:spMkLst>
        </pc:spChg>
      </pc:sldChg>
    </pc:docChg>
  </pc:docChgLst>
  <pc:docChgLst>
    <pc:chgData name="Brenton Luchow" userId="S::brentonluchow@adra.org.au::73dae49d-71e2-4b6a-9c22-c747c6010357" providerId="AD" clId="Web-{0D7A510D-515C-DF38-C92C-388B56F65B95}"/>
    <pc:docChg chg="modSld">
      <pc:chgData name="Brenton Luchow" userId="S::brentonluchow@adra.org.au::73dae49d-71e2-4b6a-9c22-c747c6010357" providerId="AD" clId="Web-{0D7A510D-515C-DF38-C92C-388B56F65B95}" dt="2026-07-26T22:25:05.362" v="7" actId="20577"/>
      <pc:docMkLst>
        <pc:docMk/>
      </pc:docMkLst>
      <pc:sldChg chg="modSp">
        <pc:chgData name="Brenton Luchow" userId="S::brentonluchow@adra.org.au::73dae49d-71e2-4b6a-9c22-c747c6010357" providerId="AD" clId="Web-{0D7A510D-515C-DF38-C92C-388B56F65B95}" dt="2026-07-26T22:23:45.673" v="4" actId="20577"/>
        <pc:sldMkLst>
          <pc:docMk/>
          <pc:sldMk cId="4020144698" sldId="400"/>
        </pc:sldMkLst>
        <pc:spChg chg="mod">
          <ac:chgData name="Brenton Luchow" userId="S::brentonluchow@adra.org.au::73dae49d-71e2-4b6a-9c22-c747c6010357" providerId="AD" clId="Web-{0D7A510D-515C-DF38-C92C-388B56F65B95}" dt="2026-07-26T22:23:45.673" v="4" actId="20577"/>
          <ac:spMkLst>
            <pc:docMk/>
            <pc:sldMk cId="4020144698" sldId="400"/>
            <ac:spMk id="13" creationId="{16406BA1-2F41-EA04-B724-FBED87882239}"/>
          </ac:spMkLst>
        </pc:spChg>
      </pc:sldChg>
    </pc:docChg>
  </pc:docChgLst>
  <pc:docChgLst>
    <pc:chgData name="Aleksandra Ewing" userId="090ef324-8ce1-4ab6-9dc3-1f5118d2734f" providerId="ADAL" clId="{AE002131-6560-4417-B55C-EB8255F0CCD5}"/>
    <pc:docChg chg="undo custSel modSld sldOrd">
      <pc:chgData name="Aleksandra Ewing" userId="090ef324-8ce1-4ab6-9dc3-1f5118d2734f" providerId="ADAL" clId="{AE002131-6560-4417-B55C-EB8255F0CCD5}" dt="2026-07-22T22:41:38.587" v="178"/>
      <pc:docMkLst>
        <pc:docMk/>
      </pc:docMkLst>
      <pc:sldChg chg="addSp delSp modSp mod ord setBg">
        <pc:chgData name="Aleksandra Ewing" userId="090ef324-8ce1-4ab6-9dc3-1f5118d2734f" providerId="ADAL" clId="{AE002131-6560-4417-B55C-EB8255F0CCD5}" dt="2026-07-22T22:41:04.374" v="172"/>
        <pc:sldMkLst>
          <pc:docMk/>
          <pc:sldMk cId="4020144698" sldId="400"/>
        </pc:sldMkLst>
        <pc:spChg chg="add mod">
          <ac:chgData name="Aleksandra Ewing" userId="090ef324-8ce1-4ab6-9dc3-1f5118d2734f" providerId="ADAL" clId="{AE002131-6560-4417-B55C-EB8255F0CCD5}" dt="2026-07-22T22:40:06.971" v="161" actId="164"/>
          <ac:spMkLst>
            <pc:docMk/>
            <pc:sldMk cId="4020144698" sldId="400"/>
            <ac:spMk id="6" creationId="{E33BEDFB-34AD-DEB5-9900-70048B598AA5}"/>
          </ac:spMkLst>
        </pc:spChg>
        <pc:spChg chg="add mod">
          <ac:chgData name="Aleksandra Ewing" userId="090ef324-8ce1-4ab6-9dc3-1f5118d2734f" providerId="ADAL" clId="{AE002131-6560-4417-B55C-EB8255F0CCD5}" dt="2026-07-22T22:40:31.860" v="169" actId="1076"/>
          <ac:spMkLst>
            <pc:docMk/>
            <pc:sldMk cId="4020144698" sldId="400"/>
            <ac:spMk id="7" creationId="{94DD9061-8762-36A4-A963-F874FF87C3BF}"/>
          </ac:spMkLst>
        </pc:spChg>
        <pc:spChg chg="mod">
          <ac:chgData name="Aleksandra Ewing" userId="090ef324-8ce1-4ab6-9dc3-1f5118d2734f" providerId="ADAL" clId="{AE002131-6560-4417-B55C-EB8255F0CCD5}" dt="2026-07-22T22:36:48.484" v="116" actId="404"/>
          <ac:spMkLst>
            <pc:docMk/>
            <pc:sldMk cId="4020144698" sldId="400"/>
            <ac:spMk id="13" creationId="{16406BA1-2F41-EA04-B724-FBED87882239}"/>
          </ac:spMkLst>
        </pc:spChg>
        <pc:spChg chg="add">
          <ac:chgData name="Aleksandra Ewing" userId="090ef324-8ce1-4ab6-9dc3-1f5118d2734f" providerId="ADAL" clId="{AE002131-6560-4417-B55C-EB8255F0CCD5}" dt="2026-07-22T22:35:46.591" v="64" actId="26606"/>
          <ac:spMkLst>
            <pc:docMk/>
            <pc:sldMk cId="4020144698" sldId="400"/>
            <ac:spMk id="18" creationId="{66E48AFA-8884-4F68-A44F-D2C1E8609C5A}"/>
          </ac:spMkLst>
        </pc:spChg>
        <pc:spChg chg="add">
          <ac:chgData name="Aleksandra Ewing" userId="090ef324-8ce1-4ab6-9dc3-1f5118d2734f" providerId="ADAL" clId="{AE002131-6560-4417-B55C-EB8255F0CCD5}" dt="2026-07-22T22:35:46.591" v="64" actId="26606"/>
          <ac:spMkLst>
            <pc:docMk/>
            <pc:sldMk cId="4020144698" sldId="400"/>
            <ac:spMk id="20" creationId="{969D19A6-08CB-498C-93EC-3FFB021FC68A}"/>
          </ac:spMkLst>
        </pc:spChg>
        <pc:grpChg chg="add mod">
          <ac:chgData name="Aleksandra Ewing" userId="090ef324-8ce1-4ab6-9dc3-1f5118d2734f" providerId="ADAL" clId="{AE002131-6560-4417-B55C-EB8255F0CCD5}" dt="2026-07-22T22:40:43.099" v="170" actId="1076"/>
          <ac:grpSpMkLst>
            <pc:docMk/>
            <pc:sldMk cId="4020144698" sldId="400"/>
            <ac:grpSpMk id="8" creationId="{6C9E6248-23D9-BBCD-3C23-B502D9DD86F3}"/>
          </ac:grpSpMkLst>
        </pc:grpChg>
        <pc:picChg chg="mod">
          <ac:chgData name="Aleksandra Ewing" userId="090ef324-8ce1-4ab6-9dc3-1f5118d2734f" providerId="ADAL" clId="{AE002131-6560-4417-B55C-EB8255F0CCD5}" dt="2026-07-22T22:35:46.591" v="64" actId="26606"/>
          <ac:picMkLst>
            <pc:docMk/>
            <pc:sldMk cId="4020144698" sldId="400"/>
            <ac:picMk id="5" creationId="{D1C362AE-DF35-362F-C4E9-8AAFFC1AB20C}"/>
          </ac:picMkLst>
        </pc:picChg>
      </pc:sldChg>
    </pc:docChg>
  </pc:docChgLst>
  <pc:docChgLst>
    <pc:chgData name="Megan Kraa" userId="S::megankraa@adra.org.au::33b08773-f15f-494f-9363-a84c38825228" providerId="AD" clId="Web-{BE084654-6BF5-7872-9613-3F7098CC749B}"/>
    <pc:docChg chg="modSld">
      <pc:chgData name="Megan Kraa" userId="S::megankraa@adra.org.au::33b08773-f15f-494f-9363-a84c38825228" providerId="AD" clId="Web-{BE084654-6BF5-7872-9613-3F7098CC749B}" dt="2026-08-20T01:42:15.837" v="4" actId="14100"/>
      <pc:docMkLst>
        <pc:docMk/>
      </pc:docMkLst>
      <pc:sldChg chg="modSp">
        <pc:chgData name="Megan Kraa" userId="S::megankraa@adra.org.au::33b08773-f15f-494f-9363-a84c38825228" providerId="AD" clId="Web-{BE084654-6BF5-7872-9613-3F7098CC749B}" dt="2026-08-20T01:42:05.805" v="2" actId="14100"/>
        <pc:sldMkLst>
          <pc:docMk/>
          <pc:sldMk cId="1018737902" sldId="402"/>
        </pc:sldMkLst>
        <pc:spChg chg="mod">
          <ac:chgData name="Megan Kraa" userId="S::megankraa@adra.org.au::33b08773-f15f-494f-9363-a84c38825228" providerId="AD" clId="Web-{BE084654-6BF5-7872-9613-3F7098CC749B}" dt="2026-08-20T01:42:00.070" v="1" actId="14100"/>
          <ac:spMkLst>
            <pc:docMk/>
            <pc:sldMk cId="1018737902" sldId="402"/>
            <ac:spMk id="2" creationId="{46287205-A47C-F364-F08D-452624B27B3F}"/>
          </ac:spMkLst>
        </pc:spChg>
        <pc:spChg chg="mod">
          <ac:chgData name="Megan Kraa" userId="S::megankraa@adra.org.au::33b08773-f15f-494f-9363-a84c38825228" providerId="AD" clId="Web-{BE084654-6BF5-7872-9613-3F7098CC749B}" dt="2026-08-20T01:42:05.805" v="2" actId="14100"/>
          <ac:spMkLst>
            <pc:docMk/>
            <pc:sldMk cId="1018737902" sldId="402"/>
            <ac:spMk id="7" creationId="{2C76A495-3389-E088-C18C-1DA8014D30AF}"/>
          </ac:spMkLst>
        </pc:spChg>
        <pc:picChg chg="mod">
          <ac:chgData name="Megan Kraa" userId="S::megankraa@adra.org.au::33b08773-f15f-494f-9363-a84c38825228" providerId="AD" clId="Web-{BE084654-6BF5-7872-9613-3F7098CC749B}" dt="2026-08-20T01:41:52.554" v="0" actId="14100"/>
          <ac:picMkLst>
            <pc:docMk/>
            <pc:sldMk cId="1018737902" sldId="402"/>
            <ac:picMk id="19" creationId="{D403C47A-962D-313C-50E4-8FF474139411}"/>
          </ac:picMkLst>
        </pc:picChg>
      </pc:sldChg>
      <pc:sldChg chg="modSp">
        <pc:chgData name="Megan Kraa" userId="S::megankraa@adra.org.au::33b08773-f15f-494f-9363-a84c38825228" providerId="AD" clId="Web-{BE084654-6BF5-7872-9613-3F7098CC749B}" dt="2026-08-20T01:42:15.837" v="4" actId="14100"/>
        <pc:sldMkLst>
          <pc:docMk/>
          <pc:sldMk cId="141004140" sldId="403"/>
        </pc:sldMkLst>
        <pc:spChg chg="mod">
          <ac:chgData name="Megan Kraa" userId="S::megankraa@adra.org.au::33b08773-f15f-494f-9363-a84c38825228" providerId="AD" clId="Web-{BE084654-6BF5-7872-9613-3F7098CC749B}" dt="2026-08-20T01:42:15.837" v="4" actId="14100"/>
          <ac:spMkLst>
            <pc:docMk/>
            <pc:sldMk cId="141004140" sldId="403"/>
            <ac:spMk id="11" creationId="{3B36530D-2151-3415-F7B6-49E5CAC9C32A}"/>
          </ac:spMkLst>
        </pc:spChg>
      </pc:sldChg>
    </pc:docChg>
  </pc:docChgLst>
  <pc:docChgLst>
    <pc:chgData name="Aleksandra Ewing" userId="S::aleksandraewing@adra.org.au::090ef324-8ce1-4ab6-9dc3-1f5118d2734f" providerId="AD" clId="Web-{277C2F4B-F45F-9586-84EA-4A79035B7672}"/>
    <pc:docChg chg="modSld">
      <pc:chgData name="Aleksandra Ewing" userId="S::aleksandraewing@adra.org.au::090ef324-8ce1-4ab6-9dc3-1f5118d2734f" providerId="AD" clId="Web-{277C2F4B-F45F-9586-84EA-4A79035B7672}" dt="2026-08-19T06:39:10.263" v="171" actId="20577"/>
      <pc:docMkLst>
        <pc:docMk/>
      </pc:docMkLst>
      <pc:sldChg chg="addSp delSp modSp">
        <pc:chgData name="Aleksandra Ewing" userId="S::aleksandraewing@adra.org.au::090ef324-8ce1-4ab6-9dc3-1f5118d2734f" providerId="AD" clId="Web-{277C2F4B-F45F-9586-84EA-4A79035B7672}" dt="2026-08-19T06:39:10.263" v="171" actId="20577"/>
        <pc:sldMkLst>
          <pc:docMk/>
          <pc:sldMk cId="4020144698" sldId="400"/>
        </pc:sldMkLst>
        <pc:spChg chg="mod">
          <ac:chgData name="Aleksandra Ewing" userId="S::aleksandraewing@adra.org.au::090ef324-8ce1-4ab6-9dc3-1f5118d2734f" providerId="AD" clId="Web-{277C2F4B-F45F-9586-84EA-4A79035B7672}" dt="2026-08-19T06:26:18.342" v="48" actId="1076"/>
          <ac:spMkLst>
            <pc:docMk/>
            <pc:sldMk cId="4020144698" sldId="400"/>
            <ac:spMk id="11" creationId="{72BBC9E3-2E65-39F0-2B78-A72FCE8999A1}"/>
          </ac:spMkLst>
        </pc:spChg>
        <pc:spChg chg="mod">
          <ac:chgData name="Aleksandra Ewing" userId="S::aleksandraewing@adra.org.au::090ef324-8ce1-4ab6-9dc3-1f5118d2734f" providerId="AD" clId="Web-{277C2F4B-F45F-9586-84EA-4A79035B7672}" dt="2026-08-19T06:39:10.263" v="171" actId="20577"/>
          <ac:spMkLst>
            <pc:docMk/>
            <pc:sldMk cId="4020144698" sldId="400"/>
            <ac:spMk id="13" creationId="{16406BA1-2F41-EA04-B724-FBED87882239}"/>
          </ac:spMkLst>
        </pc:spChg>
      </pc:sldChg>
      <pc:sldChg chg="modSp">
        <pc:chgData name="Aleksandra Ewing" userId="S::aleksandraewing@adra.org.au::090ef324-8ce1-4ab6-9dc3-1f5118d2734f" providerId="AD" clId="Web-{277C2F4B-F45F-9586-84EA-4A79035B7672}" dt="2026-08-19T06:34:13.033" v="164" actId="20577"/>
        <pc:sldMkLst>
          <pc:docMk/>
          <pc:sldMk cId="141004140" sldId="403"/>
        </pc:sldMkLst>
        <pc:spChg chg="mod">
          <ac:chgData name="Aleksandra Ewing" userId="S::aleksandraewing@adra.org.au::090ef324-8ce1-4ab6-9dc3-1f5118d2734f" providerId="AD" clId="Web-{277C2F4B-F45F-9586-84EA-4A79035B7672}" dt="2026-08-19T06:33:05.858" v="128" actId="20577"/>
          <ac:spMkLst>
            <pc:docMk/>
            <pc:sldMk cId="141004140" sldId="403"/>
            <ac:spMk id="2" creationId="{D0E4C7E9-0181-21E1-9CED-C24323BDDDEB}"/>
          </ac:spMkLst>
        </pc:spChg>
        <pc:spChg chg="mod">
          <ac:chgData name="Aleksandra Ewing" userId="S::aleksandraewing@adra.org.au::090ef324-8ce1-4ab6-9dc3-1f5118d2734f" providerId="AD" clId="Web-{277C2F4B-F45F-9586-84EA-4A79035B7672}" dt="2026-08-19T06:33:14.218" v="130" actId="20577"/>
          <ac:spMkLst>
            <pc:docMk/>
            <pc:sldMk cId="141004140" sldId="403"/>
            <ac:spMk id="6" creationId="{39AA35F4-AC56-67D9-471D-18D0C7BB0581}"/>
          </ac:spMkLst>
        </pc:spChg>
        <pc:spChg chg="mod">
          <ac:chgData name="Aleksandra Ewing" userId="S::aleksandraewing@adra.org.au::090ef324-8ce1-4ab6-9dc3-1f5118d2734f" providerId="AD" clId="Web-{277C2F4B-F45F-9586-84EA-4A79035B7672}" dt="2026-08-19T06:34:13.033" v="164" actId="20577"/>
          <ac:spMkLst>
            <pc:docMk/>
            <pc:sldMk cId="141004140" sldId="403"/>
            <ac:spMk id="11" creationId="{3B36530D-2151-3415-F7B6-49E5CAC9C32A}"/>
          </ac:spMkLst>
        </pc:spChg>
      </pc:sldChg>
    </pc:docChg>
  </pc:docChgLst>
  <pc:docChgLst>
    <pc:chgData name="Brenton Luchow" userId="S::brentonluchow@adra.org.au::73dae49d-71e2-4b6a-9c22-c747c6010357" providerId="AD" clId="Web-{03422749-B897-3E04-0631-FDFBCFADD1EA}"/>
    <pc:docChg chg="modSld">
      <pc:chgData name="Brenton Luchow" userId="S::brentonluchow@adra.org.au::73dae49d-71e2-4b6a-9c22-c747c6010357" providerId="AD" clId="Web-{03422749-B897-3E04-0631-FDFBCFADD1EA}" dt="2026-08-20T23:59:29.090" v="38" actId="20577"/>
      <pc:docMkLst>
        <pc:docMk/>
      </pc:docMkLst>
      <pc:sldChg chg="addSp delSp modSp">
        <pc:chgData name="Brenton Luchow" userId="S::brentonluchow@adra.org.au::73dae49d-71e2-4b6a-9c22-c747c6010357" providerId="AD" clId="Web-{03422749-B897-3E04-0631-FDFBCFADD1EA}" dt="2026-08-20T22:38:22.980" v="17" actId="1076"/>
        <pc:sldMkLst>
          <pc:docMk/>
          <pc:sldMk cId="1018737902" sldId="402"/>
        </pc:sldMkLst>
        <pc:spChg chg="del">
          <ac:chgData name="Brenton Luchow" userId="S::brentonluchow@adra.org.au::73dae49d-71e2-4b6a-9c22-c747c6010357" providerId="AD" clId="Web-{03422749-B897-3E04-0631-FDFBCFADD1EA}" dt="2026-08-20T22:37:04.168" v="2"/>
          <ac:spMkLst>
            <pc:docMk/>
            <pc:sldMk cId="1018737902" sldId="402"/>
            <ac:spMk id="21" creationId="{4E98B8B0-573C-43DD-85FE-31433D57070C}"/>
          </ac:spMkLst>
        </pc:spChg>
        <pc:spChg chg="del">
          <ac:chgData name="Brenton Luchow" userId="S::brentonluchow@adra.org.au::73dae49d-71e2-4b6a-9c22-c747c6010357" providerId="AD" clId="Web-{03422749-B897-3E04-0631-FDFBCFADD1EA}" dt="2026-08-20T22:37:04.168" v="1"/>
          <ac:spMkLst>
            <pc:docMk/>
            <pc:sldMk cId="1018737902" sldId="402"/>
            <ac:spMk id="23" creationId="{0ADDB668-2CA4-4D2B-9C34-3487CA330BA8}"/>
          </ac:spMkLst>
        </pc:spChg>
        <pc:spChg chg="del">
          <ac:chgData name="Brenton Luchow" userId="S::brentonluchow@adra.org.au::73dae49d-71e2-4b6a-9c22-c747c6010357" providerId="AD" clId="Web-{03422749-B897-3E04-0631-FDFBCFADD1EA}" dt="2026-08-20T22:37:07.497" v="4"/>
          <ac:spMkLst>
            <pc:docMk/>
            <pc:sldMk cId="1018737902" sldId="402"/>
            <ac:spMk id="25" creationId="{2568BC19-F052-4108-93E1-6A3D1DEC072F}"/>
          </ac:spMkLst>
        </pc:spChg>
        <pc:spChg chg="del">
          <ac:chgData name="Brenton Luchow" userId="S::brentonluchow@adra.org.au::73dae49d-71e2-4b6a-9c22-c747c6010357" providerId="AD" clId="Web-{03422749-B897-3E04-0631-FDFBCFADD1EA}" dt="2026-08-20T22:37:07.497" v="3"/>
          <ac:spMkLst>
            <pc:docMk/>
            <pc:sldMk cId="1018737902" sldId="402"/>
            <ac:spMk id="27" creationId="{D5FD337D-4D6B-4C8B-B6F5-121097E09881}"/>
          </ac:spMkLst>
        </pc:spChg>
        <pc:picChg chg="add mod modCrop">
          <ac:chgData name="Brenton Luchow" userId="S::brentonluchow@adra.org.au::73dae49d-71e2-4b6a-9c22-c747c6010357" providerId="AD" clId="Web-{03422749-B897-3E04-0631-FDFBCFADD1EA}" dt="2026-08-20T22:38:22.980" v="17" actId="1076"/>
          <ac:picMkLst>
            <pc:docMk/>
            <pc:sldMk cId="1018737902" sldId="402"/>
            <ac:picMk id="3" creationId="{8DA26A9B-A78C-2C5D-1FD7-1D82C25D9587}"/>
          </ac:picMkLst>
        </pc:picChg>
        <pc:picChg chg="del">
          <ac:chgData name="Brenton Luchow" userId="S::brentonluchow@adra.org.au::73dae49d-71e2-4b6a-9c22-c747c6010357" providerId="AD" clId="Web-{03422749-B897-3E04-0631-FDFBCFADD1EA}" dt="2026-08-20T22:36:58.731" v="0"/>
          <ac:picMkLst>
            <pc:docMk/>
            <pc:sldMk cId="1018737902" sldId="402"/>
            <ac:picMk id="19" creationId="{D403C47A-962D-313C-50E4-8FF474139411}"/>
          </ac:picMkLst>
        </pc:picChg>
      </pc:sldChg>
      <pc:sldChg chg="modSp">
        <pc:chgData name="Brenton Luchow" userId="S::brentonluchow@adra.org.au::73dae49d-71e2-4b6a-9c22-c747c6010357" providerId="AD" clId="Web-{03422749-B897-3E04-0631-FDFBCFADD1EA}" dt="2026-08-20T23:59:29.090" v="38" actId="20577"/>
        <pc:sldMkLst>
          <pc:docMk/>
          <pc:sldMk cId="141004140" sldId="403"/>
        </pc:sldMkLst>
        <pc:spChg chg="mod">
          <ac:chgData name="Brenton Luchow" userId="S::brentonluchow@adra.org.au::73dae49d-71e2-4b6a-9c22-c747c6010357" providerId="AD" clId="Web-{03422749-B897-3E04-0631-FDFBCFADD1EA}" dt="2026-08-20T23:58:13.824" v="36" actId="20577"/>
          <ac:spMkLst>
            <pc:docMk/>
            <pc:sldMk cId="141004140" sldId="403"/>
            <ac:spMk id="2" creationId="{D0E4C7E9-0181-21E1-9CED-C24323BDDDEB}"/>
          </ac:spMkLst>
        </pc:spChg>
        <pc:spChg chg="mod">
          <ac:chgData name="Brenton Luchow" userId="S::brentonluchow@adra.org.au::73dae49d-71e2-4b6a-9c22-c747c6010357" providerId="AD" clId="Web-{03422749-B897-3E04-0631-FDFBCFADD1EA}" dt="2026-08-20T23:59:29.090" v="38" actId="20577"/>
          <ac:spMkLst>
            <pc:docMk/>
            <pc:sldMk cId="141004140" sldId="403"/>
            <ac:spMk id="11" creationId="{3B36530D-2151-3415-F7B6-49E5CAC9C32A}"/>
          </ac:spMkLst>
        </pc:spChg>
      </pc:sldChg>
    </pc:docChg>
  </pc:docChgLst>
  <pc:docChgLst>
    <pc:chgData name="Brenton Luchow" userId="73dae49d-71e2-4b6a-9c22-c747c6010357" providerId="ADAL" clId="{A3CF13CF-C98B-4B17-8D97-75DD5BB29AF1}"/>
    <pc:docChg chg="custSel modSld">
      <pc:chgData name="Brenton Luchow" userId="73dae49d-71e2-4b6a-9c22-c747c6010357" providerId="ADAL" clId="{A3CF13CF-C98B-4B17-8D97-75DD5BB29AF1}" dt="2026-08-21T00:16:21.924" v="109" actId="1076"/>
      <pc:docMkLst>
        <pc:docMk/>
      </pc:docMkLst>
      <pc:sldChg chg="addSp modSp mod">
        <pc:chgData name="Brenton Luchow" userId="73dae49d-71e2-4b6a-9c22-c747c6010357" providerId="ADAL" clId="{A3CF13CF-C98B-4B17-8D97-75DD5BB29AF1}" dt="2026-08-21T00:15:12.364" v="31" actId="403"/>
        <pc:sldMkLst>
          <pc:docMk/>
          <pc:sldMk cId="4020144698" sldId="400"/>
        </pc:sldMkLst>
        <pc:spChg chg="mod">
          <ac:chgData name="Brenton Luchow" userId="73dae49d-71e2-4b6a-9c22-c747c6010357" providerId="ADAL" clId="{A3CF13CF-C98B-4B17-8D97-75DD5BB29AF1}" dt="2026-08-21T00:15:12.364" v="31" actId="403"/>
          <ac:spMkLst>
            <pc:docMk/>
            <pc:sldMk cId="4020144698" sldId="400"/>
            <ac:spMk id="11" creationId="{72BBC9E3-2E65-39F0-2B78-A72FCE8999A1}"/>
          </ac:spMkLst>
        </pc:spChg>
        <pc:picChg chg="add mod">
          <ac:chgData name="Brenton Luchow" userId="73dae49d-71e2-4b6a-9c22-c747c6010357" providerId="ADAL" clId="{A3CF13CF-C98B-4B17-8D97-75DD5BB29AF1}" dt="2026-08-21T00:15:02.423" v="29" actId="1076"/>
          <ac:picMkLst>
            <pc:docMk/>
            <pc:sldMk cId="4020144698" sldId="400"/>
            <ac:picMk id="3" creationId="{9CC7F67B-04D9-1C5E-B791-DB46D7F2BCAF}"/>
          </ac:picMkLst>
        </pc:picChg>
      </pc:sldChg>
      <pc:sldChg chg="addSp modSp mod">
        <pc:chgData name="Brenton Luchow" userId="73dae49d-71e2-4b6a-9c22-c747c6010357" providerId="ADAL" clId="{A3CF13CF-C98B-4B17-8D97-75DD5BB29AF1}" dt="2026-08-21T00:16:21.924" v="109" actId="1076"/>
        <pc:sldMkLst>
          <pc:docMk/>
          <pc:sldMk cId="141004140" sldId="403"/>
        </pc:sldMkLst>
        <pc:spChg chg="mod">
          <ac:chgData name="Brenton Luchow" userId="73dae49d-71e2-4b6a-9c22-c747c6010357" providerId="ADAL" clId="{A3CF13CF-C98B-4B17-8D97-75DD5BB29AF1}" dt="2026-08-21T00:15:32.909" v="64" actId="1036"/>
          <ac:spMkLst>
            <pc:docMk/>
            <pc:sldMk cId="141004140" sldId="403"/>
            <ac:spMk id="6" creationId="{39AA35F4-AC56-67D9-471D-18D0C7BB0581}"/>
          </ac:spMkLst>
        </pc:spChg>
        <pc:spChg chg="mod">
          <ac:chgData name="Brenton Luchow" userId="73dae49d-71e2-4b6a-9c22-c747c6010357" providerId="ADAL" clId="{A3CF13CF-C98B-4B17-8D97-75DD5BB29AF1}" dt="2026-08-21T00:16:10.230" v="106" actId="1035"/>
          <ac:spMkLst>
            <pc:docMk/>
            <pc:sldMk cId="141004140" sldId="403"/>
            <ac:spMk id="9" creationId="{F533BE8F-38B8-D8AA-233B-E5ADB756FBCD}"/>
          </ac:spMkLst>
        </pc:spChg>
        <pc:spChg chg="mod">
          <ac:chgData name="Brenton Luchow" userId="73dae49d-71e2-4b6a-9c22-c747c6010357" providerId="ADAL" clId="{A3CF13CF-C98B-4B17-8D97-75DD5BB29AF1}" dt="2026-08-21T00:16:10.230" v="106" actId="1035"/>
          <ac:spMkLst>
            <pc:docMk/>
            <pc:sldMk cId="141004140" sldId="403"/>
            <ac:spMk id="11" creationId="{3B36530D-2151-3415-F7B6-49E5CAC9C32A}"/>
          </ac:spMkLst>
        </pc:spChg>
        <pc:picChg chg="add mod">
          <ac:chgData name="Brenton Luchow" userId="73dae49d-71e2-4b6a-9c22-c747c6010357" providerId="ADAL" clId="{A3CF13CF-C98B-4B17-8D97-75DD5BB29AF1}" dt="2026-08-21T00:16:21.924" v="109" actId="1076"/>
          <ac:picMkLst>
            <pc:docMk/>
            <pc:sldMk cId="141004140" sldId="403"/>
            <ac:picMk id="4" creationId="{1832A8D7-C3AE-5AD8-FC99-6FD8FC9CEDEE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278154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592224" y="1"/>
            <a:ext cx="4278154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0B0CE7-8FF6-444A-BFD5-B31754800513}" type="datetimeFigureOut">
              <a:rPr lang="en-US" smtClean="0"/>
              <a:t>8/20/2026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406775" y="849313"/>
            <a:ext cx="3059113" cy="2293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87267" y="3271381"/>
            <a:ext cx="7898130" cy="267658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456612"/>
            <a:ext cx="4278154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592224" y="6456612"/>
            <a:ext cx="4278154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808573-D4C8-394F-AAAE-371E12FFB8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12161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5DF9DC-5890-4D89-A8DF-077369B3D9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80AAE5E-DBAC-DFB5-60D0-7B3D1FBFC5C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99A2DF3-713D-8F9F-A172-256B98AB2C0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0AED01-C760-B52E-8987-98067003585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808573-D4C8-394F-AAAE-371E12FFB8F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8151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E559E2-7BBD-439C-B007-CCDE220C0A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4AFD8A3-2C1A-0398-38D5-6C6B6F04C72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ED6D1E5-B82E-7AD5-B0A5-316ACB9DB0D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481B87-1B9C-145D-6F69-2F3FFF419D7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808573-D4C8-394F-AAAE-371E12FFB8F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63839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9A651-DB7A-FE4B-9D55-0C526460B086}" type="datetimeFigureOut">
              <a:rPr lang="en-US" smtClean="0"/>
              <a:t>8/20/2026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31E1D-7B71-984C-B5E9-602BA16E1F3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9A651-DB7A-FE4B-9D55-0C526460B086}" type="datetimeFigureOut">
              <a:rPr lang="en-US" smtClean="0"/>
              <a:t>8/20/2026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31E1D-7B71-984C-B5E9-602BA16E1F3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9A651-DB7A-FE4B-9D55-0C526460B086}" type="datetimeFigureOut">
              <a:rPr lang="en-US" smtClean="0"/>
              <a:t>8/20/2026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31E1D-7B71-984C-B5E9-602BA16E1F3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9A651-DB7A-FE4B-9D55-0C526460B086}" type="datetimeFigureOut">
              <a:rPr lang="en-US" smtClean="0"/>
              <a:t>8/20/2026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31E1D-7B71-984C-B5E9-602BA16E1F3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9A651-DB7A-FE4B-9D55-0C526460B086}" type="datetimeFigureOut">
              <a:rPr lang="en-US" smtClean="0"/>
              <a:t>8/20/2026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31E1D-7B71-984C-B5E9-602BA16E1F3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9A651-DB7A-FE4B-9D55-0C526460B086}" type="datetimeFigureOut">
              <a:rPr lang="en-US" smtClean="0"/>
              <a:t>8/20/2026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31E1D-7B71-984C-B5E9-602BA16E1F3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9A651-DB7A-FE4B-9D55-0C526460B086}" type="datetimeFigureOut">
              <a:rPr lang="en-US" smtClean="0"/>
              <a:t>8/20/2026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31E1D-7B71-984C-B5E9-602BA16E1F3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9A651-DB7A-FE4B-9D55-0C526460B086}" type="datetimeFigureOut">
              <a:rPr lang="en-US" smtClean="0"/>
              <a:t>8/20/2026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31E1D-7B71-984C-B5E9-602BA16E1F3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9A651-DB7A-FE4B-9D55-0C526460B086}" type="datetimeFigureOut">
              <a:rPr lang="en-US" smtClean="0"/>
              <a:t>8/20/2026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31E1D-7B71-984C-B5E9-602BA16E1F3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9A651-DB7A-FE4B-9D55-0C526460B086}" type="datetimeFigureOut">
              <a:rPr lang="en-US" smtClean="0"/>
              <a:t>8/20/2026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31E1D-7B71-984C-B5E9-602BA16E1F3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9A651-DB7A-FE4B-9D55-0C526460B086}" type="datetimeFigureOut">
              <a:rPr lang="en-US" smtClean="0"/>
              <a:t>8/20/2026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31E1D-7B71-984C-B5E9-602BA16E1F3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99A651-DB7A-FE4B-9D55-0C526460B086}" type="datetimeFigureOut">
              <a:rPr lang="en-US" smtClean="0"/>
              <a:t>8/20/2026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431E1D-7B71-984C-B5E9-602BA16E1F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42053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66E48AFA-8884-4F68-A44F-D2C1E8609C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0" name="Arc 19">
            <a:extLst>
              <a:ext uri="{FF2B5EF4-FFF2-40B4-BE49-F238E27FC236}">
                <a16:creationId xmlns:a16="http://schemas.microsoft.com/office/drawing/2014/main" id="{969D19A6-08CB-498C-93EC-3FFB021FC6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269068">
            <a:off x="6164896" y="3712762"/>
            <a:ext cx="2987899" cy="2240924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1C362AE-DF35-362F-C4E9-8AAFFC1AB2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4935" y="167434"/>
            <a:ext cx="8154129" cy="2344312"/>
          </a:xfrm>
          <a:custGeom>
            <a:avLst/>
            <a:gdLst/>
            <a:ahLst/>
            <a:cxnLst/>
            <a:rect l="l" t="t" r="r" b="b"/>
            <a:pathLst>
              <a:path w="10580201" h="2957472">
                <a:moveTo>
                  <a:pt x="88961" y="0"/>
                </a:moveTo>
                <a:lnTo>
                  <a:pt x="10491240" y="0"/>
                </a:lnTo>
                <a:cubicBezTo>
                  <a:pt x="10540372" y="0"/>
                  <a:pt x="10580201" y="39829"/>
                  <a:pt x="10580201" y="88961"/>
                </a:cubicBezTo>
                <a:lnTo>
                  <a:pt x="10580201" y="2868511"/>
                </a:lnTo>
                <a:cubicBezTo>
                  <a:pt x="10580201" y="2917643"/>
                  <a:pt x="10540372" y="2957472"/>
                  <a:pt x="10491240" y="2957472"/>
                </a:cubicBezTo>
                <a:lnTo>
                  <a:pt x="88961" y="2957472"/>
                </a:lnTo>
                <a:cubicBezTo>
                  <a:pt x="39829" y="2957472"/>
                  <a:pt x="0" y="2917643"/>
                  <a:pt x="0" y="2868511"/>
                </a:cubicBezTo>
                <a:lnTo>
                  <a:pt x="0" y="88961"/>
                </a:lnTo>
                <a:cubicBezTo>
                  <a:pt x="0" y="39829"/>
                  <a:pt x="39829" y="0"/>
                  <a:pt x="88961" y="0"/>
                </a:cubicBezTo>
                <a:close/>
              </a:path>
            </a:pathLst>
          </a:cu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16406BA1-2F41-EA04-B724-FBED87882239}"/>
              </a:ext>
            </a:extLst>
          </p:cNvPr>
          <p:cNvSpPr txBox="1"/>
          <p:nvPr/>
        </p:nvSpPr>
        <p:spPr>
          <a:xfrm>
            <a:off x="505667" y="2986061"/>
            <a:ext cx="8132664" cy="246900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2000">
                <a:ea typeface="+mn-lt"/>
                <a:cs typeface="+mn-lt"/>
              </a:rPr>
              <a:t>This September, we’re kicking off the ADRA Appeal with a race around Australia - a distance challenge for all fitness levels. </a:t>
            </a:r>
            <a:endParaRPr lang="en-US" sz="2000">
              <a:ea typeface="Calibri"/>
              <a:cs typeface="Calibri"/>
            </a:endParaRP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2000">
                <a:ea typeface="+mn-lt"/>
                <a:cs typeface="+mn-lt"/>
              </a:rPr>
              <a:t>Walk or run as many </a:t>
            </a:r>
            <a:r>
              <a:rPr lang="en-AU" sz="2000">
                <a:ea typeface="+mn-lt"/>
                <a:cs typeface="+mn-lt"/>
              </a:rPr>
              <a:t>kilometres</a:t>
            </a:r>
            <a:r>
              <a:rPr lang="en-US" sz="2000">
                <a:ea typeface="+mn-lt"/>
                <a:cs typeface="+mn-lt"/>
              </a:rPr>
              <a:t> as you can, rally support, and help raise vital funds for Aussies doing it tough. Together, we can provide food, essential items, and connection for those who need it most. 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2000">
                <a:ea typeface="+mn-lt"/>
                <a:cs typeface="+mn-lt"/>
              </a:rPr>
              <a:t>Sign up now and start making a difference.</a:t>
            </a:r>
            <a:endParaRPr lang="en-US" sz="2000">
              <a:ea typeface="Calibri"/>
              <a:cs typeface="Calibri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6C9E6248-23D9-BBCD-3C23-B502D9DD86F3}"/>
              </a:ext>
            </a:extLst>
          </p:cNvPr>
          <p:cNvGrpSpPr/>
          <p:nvPr/>
        </p:nvGrpSpPr>
        <p:grpSpPr>
          <a:xfrm>
            <a:off x="32658" y="62827"/>
            <a:ext cx="1432241" cy="1406743"/>
            <a:chOff x="286831" y="3712916"/>
            <a:chExt cx="1168834" cy="1120308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E33BEDFB-34AD-DEB5-9900-70048B598AA5}"/>
                </a:ext>
              </a:extLst>
            </p:cNvPr>
            <p:cNvSpPr/>
            <p:nvPr/>
          </p:nvSpPr>
          <p:spPr>
            <a:xfrm>
              <a:off x="286831" y="3712916"/>
              <a:ext cx="1168834" cy="1120308"/>
            </a:xfrm>
            <a:prstGeom prst="ellipse">
              <a:avLst/>
            </a:prstGeom>
            <a:solidFill>
              <a:srgbClr val="DFA42D"/>
            </a:solidFill>
            <a:ln>
              <a:solidFill>
                <a:srgbClr val="DFA42D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94DD9061-8762-36A4-A963-F874FF87C3BF}"/>
                </a:ext>
              </a:extLst>
            </p:cNvPr>
            <p:cNvSpPr txBox="1"/>
            <p:nvPr/>
          </p:nvSpPr>
          <p:spPr>
            <a:xfrm>
              <a:off x="432523" y="3957680"/>
              <a:ext cx="885809" cy="710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200">
                  <a:solidFill>
                    <a:schemeClr val="bg1"/>
                  </a:solidFill>
                  <a:latin typeface="Bebas Neue" panose="020B0606020202050201" pitchFamily="34" charset="0"/>
                </a:rPr>
                <a:t>NEW</a:t>
              </a:r>
              <a:endParaRPr lang="en-AU" sz="5200">
                <a:solidFill>
                  <a:schemeClr val="bg1"/>
                </a:solidFill>
                <a:latin typeface="Bebas Neue" panose="020B0606020202050201" pitchFamily="34" charset="0"/>
              </a:endParaRPr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72BBC9E3-2E65-39F0-2B78-A72FCE8999A1}"/>
              </a:ext>
            </a:extLst>
          </p:cNvPr>
          <p:cNvSpPr txBox="1"/>
          <p:nvPr/>
        </p:nvSpPr>
        <p:spPr>
          <a:xfrm>
            <a:off x="494935" y="5456534"/>
            <a:ext cx="8122748" cy="8925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br>
              <a:rPr lang="en-AU" sz="2000"/>
            </a:br>
            <a:r>
              <a:rPr lang="en-US" sz="3200" b="1">
                <a:solidFill>
                  <a:srgbClr val="006956"/>
                </a:solidFill>
              </a:rPr>
              <a:t>Register at race.adra.org.au</a:t>
            </a:r>
            <a:endParaRPr lang="en-US" sz="3200" b="1">
              <a:solidFill>
                <a:srgbClr val="006956"/>
              </a:solidFill>
              <a:ea typeface="Calibri"/>
              <a:cs typeface="Calibri"/>
            </a:endParaRP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9CC7F67B-04D9-1C5E-B791-DB46D7F2BC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26317" y="4933157"/>
            <a:ext cx="1447800" cy="144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1446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DF83506-CA11-1332-3CF7-79BC8E3283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287205-A47C-F364-F08D-452624B27B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5180" y="-13648"/>
            <a:ext cx="4327025" cy="128722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500" b="1" kern="1200">
                <a:ln w="0"/>
                <a:solidFill>
                  <a:schemeClr val="accent1"/>
                </a:solidFill>
                <a:latin typeface="Bebas Neue" panose="020B0606020202050201" pitchFamily="34" charset="0"/>
              </a:rPr>
              <a:t>How can I participate? </a:t>
            </a:r>
            <a:endParaRPr lang="en-US" sz="3500" b="1" kern="1200">
              <a:solidFill>
                <a:schemeClr val="accent1"/>
              </a:solidFill>
              <a:latin typeface="Bebas Neue" panose="020B0606020202050201" pitchFamily="34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BE95EEE5-9A7F-670F-640C-EE93B380938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717" t="8098" r="1348" b="15149"/>
          <a:stretch>
            <a:fillRect/>
          </a:stretch>
        </p:blipFill>
        <p:spPr>
          <a:xfrm>
            <a:off x="5295318" y="3429000"/>
            <a:ext cx="3353964" cy="171952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C76A495-3389-E088-C18C-1DA8014D30AF}"/>
              </a:ext>
            </a:extLst>
          </p:cNvPr>
          <p:cNvSpPr txBox="1"/>
          <p:nvPr/>
        </p:nvSpPr>
        <p:spPr>
          <a:xfrm>
            <a:off x="4812890" y="1150450"/>
            <a:ext cx="4331110" cy="3475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algn="ctr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1700"/>
              <a:t>You can register as an individual or a team</a:t>
            </a:r>
          </a:p>
          <a:p>
            <a:pPr indent="-228600" algn="ctr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50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144A4D5-B7FB-7B94-13D1-C5EBFA8A5EC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-1" t="9022" r="2" b="19803"/>
          <a:stretch>
            <a:fillRect/>
          </a:stretch>
        </p:blipFill>
        <p:spPr>
          <a:xfrm>
            <a:off x="5295318" y="1493021"/>
            <a:ext cx="3353964" cy="182025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C01D067-8458-30C0-FD77-1DA3075B1673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6245" t="12083" r="2426" b="24549"/>
          <a:stretch>
            <a:fillRect/>
          </a:stretch>
        </p:blipFill>
        <p:spPr>
          <a:xfrm>
            <a:off x="5295318" y="5258675"/>
            <a:ext cx="3353964" cy="141955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21D5A5B-509E-70B5-D6C8-02F1C98F6F02}"/>
              </a:ext>
            </a:extLst>
          </p:cNvPr>
          <p:cNvSpPr txBox="1"/>
          <p:nvPr/>
        </p:nvSpPr>
        <p:spPr>
          <a:xfrm>
            <a:off x="3880526" y="4150419"/>
            <a:ext cx="4787224" cy="22165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</a:pPr>
            <a:endParaRPr lang="en-US" sz="2400" b="1">
              <a:solidFill>
                <a:srgbClr val="006956"/>
              </a:solidFill>
              <a:ea typeface="Calibri"/>
              <a:cs typeface="Calibri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A26A9B-A78C-2C5D-1FD7-1D82C25D9587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2429" t="1289" r="2285" b="946"/>
          <a:stretch>
            <a:fillRect/>
          </a:stretch>
        </p:blipFill>
        <p:spPr>
          <a:xfrm>
            <a:off x="130630" y="84645"/>
            <a:ext cx="4595169" cy="6704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7379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7B9270-8198-34B9-83BA-E2B1ECEAE9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E4C7E9-0181-21E1-9CED-C24323BDDD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1178" y="300404"/>
            <a:ext cx="4062822" cy="177197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4100">
                <a:ln w="0"/>
                <a:solidFill>
                  <a:srgbClr val="006956"/>
                </a:solidFill>
                <a:latin typeface="Bebas Neue"/>
              </a:rPr>
              <a:t>How can I support </a:t>
            </a:r>
            <a:br>
              <a:rPr lang="en-US" sz="4100">
                <a:ln w="0"/>
                <a:solidFill>
                  <a:srgbClr val="006956"/>
                </a:solidFill>
                <a:latin typeface="Bebas Neue"/>
              </a:rPr>
            </a:br>
            <a:r>
              <a:rPr lang="en-US" sz="4100">
                <a:ln w="0"/>
                <a:solidFill>
                  <a:srgbClr val="006956"/>
                </a:solidFill>
                <a:latin typeface="Bebas Neue"/>
              </a:rPr>
              <a:t>My Friends?</a:t>
            </a:r>
            <a:endParaRPr lang="en-US" sz="4100" kern="1200">
              <a:solidFill>
                <a:srgbClr val="006956"/>
              </a:solidFill>
              <a:latin typeface="Bebas Neue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5ADEAF8-1AD1-26F1-EE7E-F7F1B1876B1D}"/>
              </a:ext>
            </a:extLst>
          </p:cNvPr>
          <p:cNvSpPr txBox="1"/>
          <p:nvPr/>
        </p:nvSpPr>
        <p:spPr>
          <a:xfrm>
            <a:off x="3728126" y="3998019"/>
            <a:ext cx="4787224" cy="22165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</a:pPr>
            <a:endParaRPr lang="en-US" sz="2400" b="1">
              <a:solidFill>
                <a:srgbClr val="006956"/>
              </a:solidFill>
              <a:ea typeface="Calibri"/>
              <a:cs typeface="Calibr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AA35F4-AC56-67D9-471D-18D0C7BB0581}"/>
              </a:ext>
            </a:extLst>
          </p:cNvPr>
          <p:cNvSpPr txBox="1"/>
          <p:nvPr/>
        </p:nvSpPr>
        <p:spPr>
          <a:xfrm>
            <a:off x="5081179" y="1854390"/>
            <a:ext cx="4062821" cy="144655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AU" sz="1600"/>
              <a:t>Search for their name at:</a:t>
            </a:r>
            <a:br>
              <a:rPr lang="en-AU" sz="1600"/>
            </a:br>
            <a:br>
              <a:rPr lang="en-AU" sz="1600"/>
            </a:br>
            <a:r>
              <a:rPr lang="en-US" sz="2400" b="1">
                <a:solidFill>
                  <a:srgbClr val="006956"/>
                </a:solidFill>
              </a:rPr>
              <a:t>race.adra.org.au</a:t>
            </a:r>
            <a:endParaRPr lang="en-US" sz="2400" b="1">
              <a:solidFill>
                <a:srgbClr val="006956"/>
              </a:solidFill>
              <a:ea typeface="Calibri"/>
              <a:cs typeface="Calibri"/>
            </a:endParaRPr>
          </a:p>
          <a:p>
            <a:pPr algn="ctr"/>
            <a:endParaRPr lang="en-AU" sz="1600"/>
          </a:p>
          <a:p>
            <a:pPr lvl="0" algn="ctr" fontAlgn="base"/>
            <a:endParaRPr lang="en-US" sz="1600">
              <a:latin typeface="Calibri (body)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F533BE8F-38B8-D8AA-233B-E5ADB756FBCD}"/>
              </a:ext>
            </a:extLst>
          </p:cNvPr>
          <p:cNvSpPr txBox="1">
            <a:spLocks/>
          </p:cNvSpPr>
          <p:nvPr/>
        </p:nvSpPr>
        <p:spPr>
          <a:xfrm>
            <a:off x="5081178" y="4406604"/>
            <a:ext cx="4062823" cy="76554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100">
                <a:ln w="0"/>
                <a:solidFill>
                  <a:srgbClr val="006956"/>
                </a:solidFill>
                <a:latin typeface="Bebas Neue" panose="020B0606020202050201" pitchFamily="34" charset="0"/>
              </a:rPr>
              <a:t>More Questions?</a:t>
            </a:r>
            <a:endParaRPr lang="en-US" sz="4100">
              <a:solidFill>
                <a:srgbClr val="006956"/>
              </a:solidFill>
              <a:latin typeface="Bebas Neue" panose="020B0606020202050201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B36530D-2151-3415-F7B6-49E5CAC9C32A}"/>
              </a:ext>
            </a:extLst>
          </p:cNvPr>
          <p:cNvSpPr txBox="1"/>
          <p:nvPr/>
        </p:nvSpPr>
        <p:spPr>
          <a:xfrm>
            <a:off x="5589225" y="5215129"/>
            <a:ext cx="3558236" cy="101566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AU" sz="2000" b="1"/>
              <a:t>race.adra.org.au/</a:t>
            </a:r>
            <a:r>
              <a:rPr lang="en-AU" sz="2000" b="1" err="1"/>
              <a:t>faqs</a:t>
            </a:r>
            <a:endParaRPr lang="en-AU" sz="2000" b="1">
              <a:ea typeface="Calibri" panose="020F0502020204030204"/>
              <a:cs typeface="Calibri" panose="020F0502020204030204"/>
            </a:endParaRPr>
          </a:p>
          <a:p>
            <a:endParaRPr lang="en-AU" sz="2000" b="1"/>
          </a:p>
          <a:p>
            <a:r>
              <a:rPr lang="en-AU" sz="2000" b="1"/>
              <a:t>race.adra.org.au/resources</a:t>
            </a:r>
            <a:endParaRPr lang="en-AU" sz="2000" b="1"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77E2EF8-B93C-1AA9-9836-94ED06D19F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05222" y="0"/>
            <a:ext cx="5486400" cy="6858000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1832A8D7-C3AE-5AD8-FC99-6FD8FC9CEDE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379661" y="2824133"/>
            <a:ext cx="1465855" cy="1465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041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">
      <a:dk1>
        <a:srgbClr val="00342A"/>
      </a:dk1>
      <a:lt1>
        <a:srgbClr val="FFFFFF"/>
      </a:lt1>
      <a:dk2>
        <a:srgbClr val="55606A"/>
      </a:dk2>
      <a:lt2>
        <a:srgbClr val="DFA42D"/>
      </a:lt2>
      <a:accent1>
        <a:srgbClr val="006956"/>
      </a:accent1>
      <a:accent2>
        <a:srgbClr val="55606A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F2F2F2"/>
      </a:hlink>
      <a:folHlink>
        <a:srgbClr val="FFFFFF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Flow_SignoffStatus xmlns="56c22739-7953-4fab-9ca4-59bddd56afe1" xsi:nil="true"/>
    <_ip_UnifiedCompliancePolicyProperties xmlns="http://schemas.microsoft.com/sharepoint/v3" xsi:nil="true"/>
    <TaxCatchAll xmlns="08f7d0ba-f72e-4bea-ad09-e13f3d91db60" xsi:nil="true"/>
    <lcf76f155ced4ddcb4097134ff3c332f xmlns="56c22739-7953-4fab-9ca4-59bddd56afe1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B07470F1C6C234DA65764C3A2EF7F6E" ma:contentTypeVersion="24" ma:contentTypeDescription="Create a new document." ma:contentTypeScope="" ma:versionID="5cad8bf0d9278adf3c042f7c28f1c2c8">
  <xsd:schema xmlns:xsd="http://www.w3.org/2001/XMLSchema" xmlns:xs="http://www.w3.org/2001/XMLSchema" xmlns:p="http://schemas.microsoft.com/office/2006/metadata/properties" xmlns:ns1="http://schemas.microsoft.com/sharepoint/v3" xmlns:ns2="08f7d0ba-f72e-4bea-ad09-e13f3d91db60" xmlns:ns3="a2ccb5ea-5bf8-40a0-b9fc-d061f5031470" xmlns:ns4="56c22739-7953-4fab-9ca4-59bddd56afe1" targetNamespace="http://schemas.microsoft.com/office/2006/metadata/properties" ma:root="true" ma:fieldsID="ac9edde9ad37c40970c586d957c52eb9" ns1:_="" ns2:_="" ns3:_="" ns4:_="">
    <xsd:import namespace="http://schemas.microsoft.com/sharepoint/v3"/>
    <xsd:import namespace="08f7d0ba-f72e-4bea-ad09-e13f3d91db60"/>
    <xsd:import namespace="a2ccb5ea-5bf8-40a0-b9fc-d061f5031470"/>
    <xsd:import namespace="56c22739-7953-4fab-9ca4-59bddd56afe1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LastSharedByUser" minOccurs="0"/>
                <xsd:element ref="ns3:LastSharedByTime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ServiceOCR" minOccurs="0"/>
                <xsd:element ref="ns4:MediaServiceLocation" minOccurs="0"/>
                <xsd:element ref="ns4:MediaServiceEventHashCode" minOccurs="0"/>
                <xsd:element ref="ns4:MediaServiceGenerationTime" minOccurs="0"/>
                <xsd:element ref="ns1:_ip_UnifiedCompliancePolicyProperties" minOccurs="0"/>
                <xsd:element ref="ns1:_ip_UnifiedCompliancePolicyUIAction" minOccurs="0"/>
                <xsd:element ref="ns4:_Flow_SignoffStatus" minOccurs="0"/>
                <xsd:element ref="ns4:MediaServiceAutoKeyPoints" minOccurs="0"/>
                <xsd:element ref="ns4:MediaServiceKeyPoints" minOccurs="0"/>
                <xsd:element ref="ns4:MediaLengthInSeconds" minOccurs="0"/>
                <xsd:element ref="ns4:lcf76f155ced4ddcb4097134ff3c332f" minOccurs="0"/>
                <xsd:element ref="ns2:TaxCatchAll" minOccurs="0"/>
                <xsd:element ref="ns4:MediaServiceSearchProperties" minOccurs="0"/>
                <xsd:element ref="ns4:MediaServiceObjectDetectorVersions" minOccurs="0"/>
                <xsd:element ref="ns4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8f7d0ba-f72e-4bea-ad09-e13f3d91db60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TaxCatchAll" ma:index="28" nillable="true" ma:displayName="Taxonomy Catch All Column" ma:hidden="true" ma:list="{55c6ad9b-e20f-46b3-b6c2-ca67ef3ca1a5}" ma:internalName="TaxCatchAll" ma:showField="CatchAllData" ma:web="08f7d0ba-f72e-4bea-ad09-e13f3d91db6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2ccb5ea-5bf8-40a0-b9fc-d061f5031470" elementFormDefault="qualified">
    <xsd:import namespace="http://schemas.microsoft.com/office/2006/documentManagement/types"/>
    <xsd:import namespace="http://schemas.microsoft.com/office/infopath/2007/PartnerControls"/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6c22739-7953-4fab-9ca4-59bddd56afe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4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5" nillable="true" ma:displayName="MediaServiceAutoTags" ma:internalName="MediaServiceAutoTags" ma:readOnly="true">
      <xsd:simpleType>
        <xsd:restriction base="dms:Text"/>
      </xsd:simpleType>
    </xsd:element>
    <xsd:element name="MediaServiceOCR" ma:index="16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MediaServiceLocation" ma:internalName="MediaServiceLocation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_Flow_SignoffStatus" ma:index="22" nillable="true" ma:displayName="Sign-off status" ma:internalName="Sign_x002d_off_x0020_status">
      <xsd:simpleType>
        <xsd:restriction base="dms:Text"/>
      </xsd:simpleType>
    </xsd:element>
    <xsd:element name="MediaServiceAutoKeyPoints" ma:index="2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5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7" nillable="true" ma:taxonomy="true" ma:internalName="lcf76f155ced4ddcb4097134ff3c332f" ma:taxonomyFieldName="MediaServiceImageTags" ma:displayName="Image Tags" ma:readOnly="false" ma:fieldId="{5cf76f15-5ced-4ddc-b409-7134ff3c332f}" ma:taxonomyMulti="true" ma:sspId="4b6a8110-3194-4be5-a3e5-df5e9977240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30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BillingMetadata" ma:index="3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1C80945-1766-4AB0-B059-4FF243000158}">
  <ds:schemaRefs>
    <ds:schemaRef ds:uri="08f7d0ba-f72e-4bea-ad09-e13f3d91db60"/>
    <ds:schemaRef ds:uri="56c22739-7953-4fab-9ca4-59bddd56afe1"/>
    <ds:schemaRef ds:uri="a2ccb5ea-5bf8-40a0-b9fc-d061f5031470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781CE54F-45A2-4236-8115-D7014AD6C944}">
  <ds:schemaRefs>
    <ds:schemaRef ds:uri="08f7d0ba-f72e-4bea-ad09-e13f3d91db60"/>
    <ds:schemaRef ds:uri="56c22739-7953-4fab-9ca4-59bddd56afe1"/>
    <ds:schemaRef ds:uri="a2ccb5ea-5bf8-40a0-b9fc-d061f5031470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D4228AEA-B5E8-4247-AB81-77103AC835D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Application>Microsoft Office PowerPoint</Application>
  <PresentationFormat>On-screen Show (4:3)</PresentationFormat>
  <Slides>3</Slides>
  <Notes>2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PowerPoint Presentation</vt:lpstr>
      <vt:lpstr>How can I participate? </vt:lpstr>
      <vt:lpstr>How can I support  My Friends?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Braden Blyde</dc:creator>
  <cp:revision>1</cp:revision>
  <cp:lastPrinted>1601-01-01T00:00:00Z</cp:lastPrinted>
  <dcterms:created xsi:type="dcterms:W3CDTF">2020-07-20T02:41:11Z</dcterms:created>
  <dcterms:modified xsi:type="dcterms:W3CDTF">2026-08-21T00:16:26Z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0x0101004B07470F1C6C234DA65764C3A2EF7F6E</vt:lpwstr>
  </property>
  <property fmtid="{D5CDD505-2E9C-101B-9397-08002B2CF9AE}" pid="3" name="MediaServiceImageTags">
    <vt:lpwstr/>
  </property>
</Properties>
</file>